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4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37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6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60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08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4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1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1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67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4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8C2F-2418-4F65-BCEA-158D6A72CB2F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A896-A4AC-4A6A-8DAE-2A1D4D1A9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7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3" y="5065673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44" y="5877272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4" y="2731720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48" y="3330088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2220911" y="5137681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6" y="5949280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643174" y="4489609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4" y="2731720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48" y="3330088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6259797" y="3718827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09120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2916595" y="2739172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0707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437112"/>
            <a:ext cx="3600399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17491"/>
            <a:ext cx="1368152" cy="11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9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5539719" y="-46895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1934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para imagenes de reflex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13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49" y="5373216"/>
            <a:ext cx="5440993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221">
            <a:off x="7950257" y="5659535"/>
            <a:ext cx="1705776" cy="21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526352" y="5425713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96751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4" y="2731720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48" y="3330088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4" y="2731720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48" y="3330088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803144" y="2731720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48" y="3330088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2389414" y="4633626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5" y="5373216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GLACIUS G8M\Desktop\memes lati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833">
            <a:off x="-279776" y="1214606"/>
            <a:ext cx="2196242" cy="24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3435"/>
            <a:ext cx="89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GLACIUS G8M</dc:creator>
  <cp:lastModifiedBy>Marian</cp:lastModifiedBy>
  <cp:revision>40</cp:revision>
  <dcterms:created xsi:type="dcterms:W3CDTF">2016-03-23T04:04:09Z</dcterms:created>
  <dcterms:modified xsi:type="dcterms:W3CDTF">2016-05-17T17:09:17Z</dcterms:modified>
</cp:coreProperties>
</file>